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258" r:id="rId3"/>
    <p:sldId id="305" r:id="rId4"/>
    <p:sldId id="278" r:id="rId5"/>
    <p:sldId id="275" r:id="rId6"/>
    <p:sldId id="264" r:id="rId7"/>
    <p:sldId id="262" r:id="rId8"/>
    <p:sldId id="277" r:id="rId9"/>
    <p:sldId id="304" r:id="rId10"/>
    <p:sldId id="281" r:id="rId11"/>
    <p:sldId id="263" r:id="rId12"/>
    <p:sldId id="265" r:id="rId13"/>
    <p:sldId id="266" r:id="rId14"/>
    <p:sldId id="267" r:id="rId15"/>
    <p:sldId id="268" r:id="rId16"/>
    <p:sldId id="269" r:id="rId17"/>
    <p:sldId id="270" r:id="rId18"/>
    <p:sldId id="271" r:id="rId19"/>
    <p:sldId id="272" r:id="rId20"/>
    <p:sldId id="273" r:id="rId21"/>
    <p:sldId id="274" r:id="rId22"/>
    <p:sldId id="276" r:id="rId23"/>
    <p:sldId id="279" r:id="rId24"/>
    <p:sldId id="280"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Lst>
  <p:sldSz cx="9144000" cy="5143500" type="screen16x9"/>
  <p:notesSz cx="6858000" cy="9144000"/>
  <p:embeddedFontLst>
    <p:embeddedFont>
      <p:font typeface="Inter" panose="020B0604020202020204" charset="0"/>
      <p:regular r:id="rId49"/>
      <p:bold r:id="rId50"/>
      <p:italic r:id="rId51"/>
      <p:boldItalic r:id="rId52"/>
    </p:embeddedFont>
    <p:embeddedFont>
      <p:font typeface="Inter ExtraBold" panose="020B0604020202020204" charset="0"/>
      <p:bold r:id="rId53"/>
      <p:boldItalic r:id="rId54"/>
    </p:embeddedFont>
    <p:embeddedFont>
      <p:font typeface="Inter Medium" panose="020B0604020202020204" charset="0"/>
      <p:regular r:id="rId55"/>
      <p:bold r:id="rId56"/>
      <p:italic r:id="rId57"/>
      <p:boldItalic r:id="rId58"/>
    </p:embeddedFont>
    <p:embeddedFont>
      <p:font typeface="Inter SemiBold" panose="020B0604020202020204" charset="0"/>
      <p:regular r:id="rId59"/>
      <p:bold r:id="rId60"/>
      <p:italic r:id="rId61"/>
      <p:boldItalic r:id="rId62"/>
    </p:embeddedFont>
    <p:embeddedFont>
      <p:font typeface="Roboto Mono" panose="00000009000000000000" pitchFamily="49"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5.png"/><Relationship Id="rId2" Type="http://schemas.openxmlformats.org/officeDocument/2006/relationships/notesSlide" Target="../notesSlides/notesSlide27.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7.png"/><Relationship Id="rId66" Type="http://schemas.openxmlformats.org/officeDocument/2006/relationships/image" Target="../media/image73.png"/><Relationship Id="rId5" Type="http://schemas.openxmlformats.org/officeDocument/2006/relationships/image" Target="../media/image13.png"/><Relationship Id="rId61" Type="http://schemas.openxmlformats.org/officeDocument/2006/relationships/image" Target="../media/image68.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1.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s>
</file>

<file path=ppt/slides/_rels/slide2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7" Type="http://schemas.openxmlformats.org/officeDocument/2006/relationships/image" Target="../media/image80.png"/><Relationship Id="rId2" Type="http://schemas.openxmlformats.org/officeDocument/2006/relationships/notesSlide" Target="../notesSlides/notesSlide28.xml"/><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6.png"/><Relationship Id="rId58" Type="http://schemas.openxmlformats.org/officeDocument/2006/relationships/image" Target="../media/image131.png"/><Relationship Id="rId5" Type="http://schemas.openxmlformats.org/officeDocument/2006/relationships/image" Target="../media/image78.png"/><Relationship Id="rId61" Type="http://schemas.openxmlformats.org/officeDocument/2006/relationships/image" Target="../media/image134.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4" Type="http://schemas.openxmlformats.org/officeDocument/2006/relationships/image" Target="../media/image77.png"/><Relationship Id="rId9" Type="http://schemas.openxmlformats.org/officeDocument/2006/relationships/image" Target="../media/image82.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5.xml"/><Relationship Id="rId1" Type="http://schemas.openxmlformats.org/officeDocument/2006/relationships/slideLayout" Target="../slideLayouts/slideLayout11.xml"/><Relationship Id="rId5" Type="http://schemas.openxmlformats.org/officeDocument/2006/relationships/image" Target="../media/image154.png"/><Relationship Id="rId4" Type="http://schemas.openxmlformats.org/officeDocument/2006/relationships/image" Target="../media/image153.png"/></Relationships>
</file>

<file path=ppt/slides/_rels/slide3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167.png"/><Relationship Id="rId4" Type="http://schemas.openxmlformats.org/officeDocument/2006/relationships/image" Target="../media/image166.png"/></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9.png"/></Relationships>
</file>

<file path=ppt/slides/_rels/slide4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2 - Sprint 1/2</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Listas y bucles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Listas anidadas – Sprint 1</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Bucles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has sentido esta semana?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listas anidadas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Bucles for</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Bucles </a:t>
            </a:r>
            <a:r>
              <a:rPr lang="es-CO" sz="1800" dirty="0" err="1"/>
              <a:t>while</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Recordemos los indices de las listas.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slicing?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entiendes por un bucle?</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¿Diferencias entre buclces for y while?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operaciones con listas anidadas hicimos?</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resumirías un bucle for?</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forma de realizar bucles crees que es la más popular?</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304</TotalTime>
  <Words>1590</Words>
  <Application>Microsoft Office PowerPoint</Application>
  <PresentationFormat>Presentación en pantalla (16:9)</PresentationFormat>
  <Paragraphs>170</Paragraphs>
  <Slides>46</Slides>
  <Notes>46</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46</vt:i4>
      </vt:variant>
    </vt:vector>
  </HeadingPairs>
  <TitlesOfParts>
    <vt:vector size="53" baseType="lpstr">
      <vt:lpstr>Inter</vt:lpstr>
      <vt:lpstr>Arial</vt:lpstr>
      <vt:lpstr>Inter SemiBold</vt:lpstr>
      <vt:lpstr>Roboto Mono</vt:lpstr>
      <vt:lpstr>Inter ExtraBold</vt:lpstr>
      <vt:lpstr>Inter Medium</vt:lpstr>
      <vt:lpstr>Simple Light</vt:lpstr>
      <vt:lpstr>Webinar 2 - Sprint 1/2 Listas y bucles</vt:lpstr>
      <vt:lpstr>Agenda</vt:lpstr>
      <vt:lpstr>Acuerdos</vt:lpstr>
      <vt:lpstr>¿Cómo te has sentido esta semana?</vt:lpstr>
      <vt:lpstr>Objetivo</vt:lpstr>
      <vt:lpstr>Recap</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4</cp:revision>
  <dcterms:modified xsi:type="dcterms:W3CDTF">2024-12-02T19:47:52Z</dcterms:modified>
</cp:coreProperties>
</file>